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2" r:id="rId1"/>
    <p:sldMasterId id="2147483674" r:id="rId2"/>
    <p:sldMasterId id="2147483757" r:id="rId3"/>
    <p:sldMasterId id="2147483758" r:id="rId4"/>
    <p:sldMasterId id="2147483759" r:id="rId5"/>
    <p:sldMasterId id="2147483815" r:id="rId6"/>
  </p:sldMasterIdLst>
  <p:notesMasterIdLst>
    <p:notesMasterId r:id="rId23"/>
  </p:notesMasterIdLst>
  <p:sldIdLst>
    <p:sldId id="269" r:id="rId7"/>
    <p:sldId id="271" r:id="rId8"/>
    <p:sldId id="273" r:id="rId9"/>
    <p:sldId id="275" r:id="rId10"/>
    <p:sldId id="277" r:id="rId11"/>
    <p:sldId id="279" r:id="rId12"/>
    <p:sldId id="281" r:id="rId13"/>
    <p:sldId id="283" r:id="rId14"/>
    <p:sldId id="285" r:id="rId15"/>
    <p:sldId id="287" r:id="rId16"/>
    <p:sldId id="289" r:id="rId17"/>
    <p:sldId id="291" r:id="rId18"/>
    <p:sldId id="293" r:id="rId19"/>
    <p:sldId id="295" r:id="rId20"/>
    <p:sldId id="297" r:id="rId21"/>
    <p:sldId id="299" r:id="rId22"/>
  </p:sldIdLst>
  <p:sldSz cx="9144000" cy="6858000" type="screen4x3"/>
  <p:notesSz cx="6858000" cy="9144000"/>
  <p:custDataLst>
    <p:tags r:id="rId24"/>
  </p:custDataLst>
  <p:defaultTextStyle>
    <a:defPPr algn="l" rtl="0" eaLnBrk="0" hangingPunct="0">
      <a:defRPr kumimoji="0">
        <a:effectLst/>
      </a:defRPr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>
        <a:solidFill>
          <a:schemeClr val="tx1"/>
        </a:solidFill>
        <a:effectLst/>
        <a:latin typeface="Arial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>
        <a:solidFill>
          <a:schemeClr val="tx1"/>
        </a:solidFill>
        <a:effectLst/>
        <a:latin typeface="Arial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>
        <a:solidFill>
          <a:schemeClr val="tx1"/>
        </a:solidFill>
        <a:effectLst/>
        <a:latin typeface="Arial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>
        <a:solidFill>
          <a:schemeClr val="tx1"/>
        </a:solidFill>
        <a:effectLst/>
        <a:latin typeface="Arial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>
        <a:solidFill>
          <a:schemeClr val="tx1"/>
        </a:solidFill>
        <a:effectLst/>
        <a:latin typeface="Arial"/>
      </a:defRPr>
    </a:lvl5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gs" Target="tags/tag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733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effectLst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effectLst/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sz="12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sz="12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sz="12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sz="12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sz="12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5pPr>
          </a:lstStyle>
          <a:p>
            <a:pPr marL="0" lvl="0" indent="0" eaLnBrk="1" hangingPunct="1">
              <a:spcBef>
                <a:spcPct val="0"/>
              </a:spcBef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ffectLst/>
        </p:spPr>
        <p:txBody>
          <a:bodyPr/>
          <a:lstStyle/>
          <a:p>
            <a:fld id="{6101C5E1-D8E9-464D-A93E-CE21651935A7}" type="slidenum">
              <a:rPr lang="en-US" smtClean="0">
                <a:effectLst/>
              </a:rPr>
              <a:t>1</a:t>
            </a:fld>
            <a:endParaRPr lang="en-US">
              <a:effectLst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>
          <a:effectLst/>
        </p:spPr>
        <p:txBody>
          <a:bodyPr/>
          <a:lstStyle/>
          <a:p>
            <a:pPr marL="0" lvl="0" indent="0" eaLnBrk="1" hangingPunct="1"/>
            <a:fld id="{E8FD0B7A-F5DD-4F40-B4CB-3B2C354B893A}" type="datetimeFigureOut">
              <a:rPr lang="en-US" sz="900">
                <a:solidFill>
                  <a:srgbClr val="898989"/>
                </a:solidFill>
                <a:effectLst/>
              </a:rPr>
              <a:t>9/30/2021</a:t>
            </a:fld>
            <a:endParaRPr lang="en-US">
              <a:effectLst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>
          <a:effectLst/>
        </p:spPr>
        <p:txBody>
          <a:bodyPr/>
          <a:lstStyle/>
          <a:p>
            <a:pPr marL="0" lvl="0" indent="0" algn="ctr" eaLnBrk="1" hangingPunct="1"/>
            <a:endParaRPr sz="900">
              <a:solidFill>
                <a:srgbClr val="898989"/>
              </a:soli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>
          <a:effectLst/>
        </p:spPr>
        <p:txBody>
          <a:bodyPr/>
          <a:lstStyle/>
          <a:p>
            <a:pPr marL="0" lvl="0" indent="0" algn="r" eaLnBrk="1" hangingPunct="1"/>
            <a:fld id="{93AE1883-0942-4AA3-9DB2-9C7C3A0314B1}" type="slidenum">
              <a:rPr sz="900">
                <a:solidFill>
                  <a:srgbClr val="898989"/>
                </a:solidFill>
                <a:effectLst/>
              </a:rPr>
              <a:t>‹#›</a:t>
            </a:fld>
            <a:endParaRPr lang="en-US">
              <a:effectLst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pic>
        <p:nvPicPr>
          <p:cNvPr id="1026" name="Picture 3" descr="logo-k12-transparent.png"/>
          <p:cNvPicPr/>
          <p:nvPr/>
        </p:nvPicPr>
        <p:blipFill dpi="0">
          <a:blip r:embed="rId2"/>
          <a:stretch/>
        </p:blipFill>
        <p:spPr>
          <a:xfrm>
            <a:off x="6924675" y="5902325"/>
            <a:ext cx="1905000" cy="619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>
        <p:fade/>
      </p:transition>
    </mc:Fallback>
  </mc:AlternateContent>
  <p:txStyles>
    <p:titleStyle>
      <a:lvl1pPr marL="0" indent="0" algn="l" defTabSz="912812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4800" b="0" i="0" u="none">
          <a:solidFill>
            <a:schemeClr val="tx1"/>
          </a:solidFill>
          <a:effectLst/>
          <a:latin typeface="Calibri" pitchFamily="34" charset="0"/>
          <a:ea typeface="Arial"/>
        </a:defRPr>
      </a:lvl1pPr>
    </p:titleStyle>
    <p:bodyStyle>
      <a:lvl1pPr marL="396875" indent="-396875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3200" b="0" i="0" u="none">
          <a:solidFill>
            <a:schemeClr val="tx1"/>
          </a:solidFill>
          <a:effectLst/>
          <a:latin typeface="Calibri" pitchFamily="34" charset="0"/>
        </a:defRPr>
      </a:lvl1pPr>
      <a:lvl2pPr marL="914400" indent="-396875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800" b="0" i="0" u="none">
          <a:solidFill>
            <a:schemeClr val="tx1"/>
          </a:solidFill>
          <a:effectLst/>
          <a:latin typeface="Calibri" pitchFamily="34" charset="0"/>
        </a:defRPr>
      </a:lvl2pPr>
      <a:lvl3pPr marL="1258888" indent="-344488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2400" b="0" i="0" u="none">
          <a:solidFill>
            <a:schemeClr val="tx1"/>
          </a:solidFill>
          <a:effectLst/>
          <a:latin typeface="Calibri" pitchFamily="34" charset="0"/>
        </a:defRPr>
      </a:lvl3pPr>
      <a:lvl4pPr marL="1604962" indent="-346075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400" b="0" i="0" u="none">
          <a:solidFill>
            <a:schemeClr val="tx1"/>
          </a:solidFill>
          <a:effectLst/>
          <a:latin typeface="Calibri" pitchFamily="34" charset="0"/>
        </a:defRPr>
      </a:lvl4pPr>
      <a:lvl5pPr marL="1941512" indent="-336550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kumimoji="0" sz="2400" b="0" i="0" u="none">
          <a:solidFill>
            <a:schemeClr val="tx1"/>
          </a:solidFill>
          <a:effectLst/>
          <a:latin typeface="Calibri" pitchFamily="34" charset="0"/>
        </a:defRPr>
      </a:lvl5pPr>
    </p:bodyStyle>
    <p:otherStyle>
      <a:lvl1pPr marL="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alibri" pitchFamily="34" charset="0"/>
        </a:defRPr>
      </a:lvl1pPr>
      <a:lvl2pPr marL="45720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alibri" pitchFamily="34" charset="0"/>
        </a:defRPr>
      </a:lvl2pPr>
      <a:lvl3pPr marL="91440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alibri" pitchFamily="34" charset="0"/>
        </a:defRPr>
      </a:lvl3pPr>
      <a:lvl4pPr marL="137160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alibri" pitchFamily="34" charset="0"/>
        </a:defRPr>
      </a:lvl4pPr>
      <a:lvl5pPr marL="182880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alibri" pitchFamily="34" charset="0"/>
        </a:defRPr>
      </a:lvl5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pic>
        <p:nvPicPr>
          <p:cNvPr id="2050" name="Picture 3" descr="white rectangle.png"/>
          <p:cNvPicPr/>
          <p:nvPr/>
        </p:nvPicPr>
        <p:blipFill dpi="0">
          <a:blip r:embed="rId3"/>
          <a:srcRect b="10452"/>
          <a:stretch/>
        </p:blipFill>
        <p:spPr>
          <a:xfrm>
            <a:off x="0" y="1300162"/>
            <a:ext cx="9144000" cy="55578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0" tIns="0" rIns="0" bIns="0">
            <a:spAutoFit/>
          </a:bodyPr>
          <a:lstStyle>
            <a:lvl1pPr marL="0" indent="0" algn="l" defTabSz="912812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800" b="0" i="0" u="none">
                <a:solidFill>
                  <a:schemeClr val="tx1"/>
                </a:solidFill>
                <a:effectLst/>
                <a:latin typeface="Calibri" pitchFamily="34" charset="0"/>
                <a:ea typeface="Arial"/>
              </a:defRPr>
            </a:lvl1pPr>
          </a:lstStyle>
          <a:p>
            <a:pPr lvl="0"/>
            <a:r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0" tIns="0" rIns="0" bIns="0">
            <a:spAutoFit/>
          </a:bodyPr>
          <a:lstStyle>
            <a:lvl1pPr marL="342900" indent="-342900" algn="l" defTabSz="912812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defRPr kumimoji="0" sz="3000" b="1" i="0" u="none">
                <a:solidFill>
                  <a:schemeClr val="tx1"/>
                </a:solidFill>
                <a:effectLst/>
                <a:latin typeface="Courier New" pitchFamily="49" charset="0"/>
                <a:ea typeface="Courier New" pitchFamily="49" charset="0"/>
              </a:defRPr>
            </a:lvl1pPr>
            <a:lvl2pPr marL="384175" indent="-6350" algn="l" defTabSz="912812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defRPr kumimoji="0" sz="2800" b="1" i="0" u="none">
                <a:solidFill>
                  <a:schemeClr val="tx1"/>
                </a:solidFill>
                <a:effectLst/>
                <a:latin typeface="Courier New" pitchFamily="49" charset="0"/>
                <a:ea typeface="Courier New" pitchFamily="49" charset="0"/>
              </a:defRPr>
            </a:lvl2pPr>
            <a:lvl3pPr marL="760412" indent="-6350" algn="l" defTabSz="912812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defRPr kumimoji="0" sz="2400" b="1" i="0" u="none">
                <a:solidFill>
                  <a:schemeClr val="tx1"/>
                </a:solidFill>
                <a:effectLst/>
                <a:latin typeface="Courier New" pitchFamily="49" charset="0"/>
                <a:ea typeface="Courier New" pitchFamily="49" charset="0"/>
              </a:defRPr>
            </a:lvl3pPr>
            <a:lvl4pPr marL="1093788" indent="6350" algn="l" defTabSz="912812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defRPr kumimoji="0" sz="2400" b="1" i="0" u="none">
                <a:solidFill>
                  <a:schemeClr val="tx1"/>
                </a:solidFill>
                <a:effectLst/>
                <a:latin typeface="Courier New" pitchFamily="49" charset="0"/>
                <a:ea typeface="Courier New" pitchFamily="49" charset="0"/>
              </a:defRPr>
            </a:lvl4pPr>
            <a:lvl5pPr marL="1425575" indent="403225" algn="l" defTabSz="912812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»"/>
              <a:defRPr kumimoji="0" sz="2400" b="1" i="0" u="none">
                <a:solidFill>
                  <a:schemeClr val="tx1"/>
                </a:solidFill>
                <a:effectLst/>
                <a:latin typeface="Courier New" pitchFamily="49" charset="0"/>
                <a:ea typeface="Courier New" pitchFamily="49" charset="0"/>
              </a:defRPr>
            </a:lvl5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>
        <p:fade/>
      </p:transition>
    </mc:Fallback>
  </mc:AlternateContent>
  <p:txStyles>
    <p:titleStyle>
      <a:lvl1pPr marL="0" indent="0" algn="l" defTabSz="912812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4800" b="0" i="0" u="none">
          <a:solidFill>
            <a:schemeClr val="tx1"/>
          </a:solidFill>
          <a:effectLst/>
          <a:latin typeface="Calibri" pitchFamily="34" charset="0"/>
          <a:ea typeface="Arial"/>
        </a:defRPr>
      </a:lvl1pPr>
    </p:titleStyle>
    <p:bodyStyle>
      <a:lvl1pPr marL="342900" indent="-342900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 typeface="Arial" charset="0"/>
        <a:buChar char="•"/>
        <a:defRPr kumimoji="0" sz="3000" b="1" i="0" u="none">
          <a:solidFill>
            <a:schemeClr val="tx1"/>
          </a:solidFill>
          <a:effectLst/>
          <a:latin typeface="Courier New" pitchFamily="49" charset="0"/>
          <a:ea typeface="Courier New" pitchFamily="49" charset="0"/>
        </a:defRPr>
      </a:lvl1pPr>
      <a:lvl2pPr marL="384175" indent="-6350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 typeface="Arial" charset="0"/>
        <a:buChar char="–"/>
        <a:defRPr kumimoji="0" sz="2800" b="1" i="0" u="none">
          <a:solidFill>
            <a:schemeClr val="tx1"/>
          </a:solidFill>
          <a:effectLst/>
          <a:latin typeface="Courier New" pitchFamily="49" charset="0"/>
          <a:ea typeface="Courier New" pitchFamily="49" charset="0"/>
        </a:defRPr>
      </a:lvl2pPr>
      <a:lvl3pPr marL="760412" indent="-6350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 typeface="Arial" charset="0"/>
        <a:buChar char="•"/>
        <a:defRPr kumimoji="0" sz="2400" b="1" i="0" u="none">
          <a:solidFill>
            <a:schemeClr val="tx1"/>
          </a:solidFill>
          <a:effectLst/>
          <a:latin typeface="Courier New" pitchFamily="49" charset="0"/>
          <a:ea typeface="Courier New" pitchFamily="49" charset="0"/>
        </a:defRPr>
      </a:lvl3pPr>
      <a:lvl4pPr marL="1093788" indent="6350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 typeface="Arial" charset="0"/>
        <a:buChar char="–"/>
        <a:defRPr kumimoji="0" sz="2400" b="1" i="0" u="none">
          <a:solidFill>
            <a:schemeClr val="tx1"/>
          </a:solidFill>
          <a:effectLst/>
          <a:latin typeface="Courier New" pitchFamily="49" charset="0"/>
          <a:ea typeface="Courier New" pitchFamily="49" charset="0"/>
        </a:defRPr>
      </a:lvl4pPr>
      <a:lvl5pPr marL="1425575" indent="403225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 typeface="Arial" charset="0"/>
        <a:buChar char="»"/>
        <a:defRPr kumimoji="0" sz="2400" b="1" i="0" u="none">
          <a:solidFill>
            <a:schemeClr val="tx1"/>
          </a:solidFill>
          <a:effectLst/>
          <a:latin typeface="Courier New" pitchFamily="49" charset="0"/>
          <a:ea typeface="Courier New" pitchFamily="49" charset="0"/>
        </a:defRPr>
      </a:lvl5pPr>
    </p:bodyStyle>
    <p:otherStyle>
      <a:lvl1pPr marL="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ourier New" pitchFamily="49" charset="0"/>
          <a:ea typeface="Courier New" pitchFamily="49" charset="0"/>
        </a:defRPr>
      </a:lvl1pPr>
      <a:lvl2pPr marL="45720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ourier New" pitchFamily="49" charset="0"/>
          <a:ea typeface="Courier New" pitchFamily="49" charset="0"/>
        </a:defRPr>
      </a:lvl2pPr>
      <a:lvl3pPr marL="91440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ourier New" pitchFamily="49" charset="0"/>
          <a:ea typeface="Courier New" pitchFamily="49" charset="0"/>
        </a:defRPr>
      </a:lvl3pPr>
      <a:lvl4pPr marL="137160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ourier New" pitchFamily="49" charset="0"/>
          <a:ea typeface="Courier New" pitchFamily="49" charset="0"/>
        </a:defRPr>
      </a:lvl4pPr>
      <a:lvl5pPr marL="182880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ourier New" pitchFamily="49" charset="0"/>
          <a:ea typeface="Courier New" pitchFamily="49" charset="0"/>
        </a:defRPr>
      </a:lvl5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pic>
        <p:nvPicPr>
          <p:cNvPr id="3074" name="Picture 2" descr="logo-zarca.gif"/>
          <p:cNvPicPr/>
          <p:nvPr/>
        </p:nvPicPr>
        <p:blipFill dpi="0">
          <a:blip r:embed="rId3"/>
          <a:stretch/>
        </p:blipFill>
        <p:spPr>
          <a:xfrm>
            <a:off x="7686675" y="6305550"/>
            <a:ext cx="1228725" cy="323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>
        <p:fade/>
      </p:transition>
    </mc:Fallback>
  </mc:AlternateContent>
  <p:txStyles>
    <p:titleStyle>
      <a:lvl1pPr marL="0" indent="0" algn="l" defTabSz="912812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4800" b="0" i="0" u="none">
          <a:solidFill>
            <a:schemeClr val="tx1"/>
          </a:solidFill>
          <a:effectLst/>
          <a:latin typeface="Calibri" pitchFamily="34" charset="0"/>
          <a:ea typeface="Arial"/>
        </a:defRPr>
      </a:lvl1pPr>
    </p:titleStyle>
    <p:bodyStyle>
      <a:lvl1pPr marL="396875" indent="-396875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3200" b="0" i="0" u="none">
          <a:solidFill>
            <a:schemeClr val="tx1"/>
          </a:solidFill>
          <a:effectLst/>
          <a:latin typeface="Calibri" pitchFamily="34" charset="0"/>
        </a:defRPr>
      </a:lvl1pPr>
      <a:lvl2pPr marL="914400" indent="-396875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800" b="0" i="0" u="none">
          <a:solidFill>
            <a:schemeClr val="tx1"/>
          </a:solidFill>
          <a:effectLst/>
          <a:latin typeface="Calibri" pitchFamily="34" charset="0"/>
        </a:defRPr>
      </a:lvl2pPr>
      <a:lvl3pPr marL="1258888" indent="-344488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2400" b="0" i="0" u="none">
          <a:solidFill>
            <a:schemeClr val="tx1"/>
          </a:solidFill>
          <a:effectLst/>
          <a:latin typeface="Calibri" pitchFamily="34" charset="0"/>
        </a:defRPr>
      </a:lvl3pPr>
      <a:lvl4pPr marL="1604962" indent="-346075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400" b="0" i="0" u="none">
          <a:solidFill>
            <a:schemeClr val="tx1"/>
          </a:solidFill>
          <a:effectLst/>
          <a:latin typeface="Calibri" pitchFamily="34" charset="0"/>
        </a:defRPr>
      </a:lvl4pPr>
      <a:lvl5pPr marL="1941512" indent="-336550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kumimoji="0" sz="2400" b="0" i="0" u="none">
          <a:solidFill>
            <a:schemeClr val="tx1"/>
          </a:solidFill>
          <a:effectLst/>
          <a:latin typeface="Calibri" pitchFamily="34" charset="0"/>
        </a:defRPr>
      </a:lvl5pPr>
    </p:bodyStyle>
    <p:otherStyle>
      <a:lvl1pPr marL="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alibri" pitchFamily="34" charset="0"/>
        </a:defRPr>
      </a:lvl1pPr>
      <a:lvl2pPr marL="45720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alibri" pitchFamily="34" charset="0"/>
        </a:defRPr>
      </a:lvl2pPr>
      <a:lvl3pPr marL="91440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alibri" pitchFamily="34" charset="0"/>
        </a:defRPr>
      </a:lvl3pPr>
      <a:lvl4pPr marL="137160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alibri" pitchFamily="34" charset="0"/>
        </a:defRPr>
      </a:lvl4pPr>
      <a:lvl5pPr marL="182880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alibri" pitchFamily="34" charset="0"/>
        </a:defRPr>
      </a:lvl5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pic>
        <p:nvPicPr>
          <p:cNvPr id="4098" name="Picture 2" descr="logo-zarca.gif"/>
          <p:cNvPicPr/>
          <p:nvPr/>
        </p:nvPicPr>
        <p:blipFill dpi="0">
          <a:blip r:embed="rId2"/>
          <a:stretch/>
        </p:blipFill>
        <p:spPr>
          <a:xfrm>
            <a:off x="7686675" y="6305550"/>
            <a:ext cx="1228725" cy="323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>
        <p:fade/>
      </p:transition>
    </mc:Fallback>
  </mc:AlternateContent>
  <p:txStyles>
    <p:titleStyle>
      <a:lvl1pPr marL="0" indent="0" algn="l" defTabSz="912812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4800" b="0" i="0" u="none">
          <a:solidFill>
            <a:schemeClr val="tx1"/>
          </a:solidFill>
          <a:effectLst/>
          <a:latin typeface="Calibri" pitchFamily="34" charset="0"/>
          <a:ea typeface="Arial"/>
        </a:defRPr>
      </a:lvl1pPr>
    </p:titleStyle>
    <p:bodyStyle>
      <a:lvl1pPr marL="396875" indent="-396875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3200" b="0" i="0" u="none">
          <a:solidFill>
            <a:schemeClr val="tx1"/>
          </a:solidFill>
          <a:effectLst/>
          <a:latin typeface="Calibri" pitchFamily="34" charset="0"/>
        </a:defRPr>
      </a:lvl1pPr>
      <a:lvl2pPr marL="914400" indent="-396875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800" b="0" i="0" u="none">
          <a:solidFill>
            <a:schemeClr val="tx1"/>
          </a:solidFill>
          <a:effectLst/>
          <a:latin typeface="Calibri" pitchFamily="34" charset="0"/>
        </a:defRPr>
      </a:lvl2pPr>
      <a:lvl3pPr marL="1258888" indent="-344488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2400" b="0" i="0" u="none">
          <a:solidFill>
            <a:schemeClr val="tx1"/>
          </a:solidFill>
          <a:effectLst/>
          <a:latin typeface="Calibri" pitchFamily="34" charset="0"/>
        </a:defRPr>
      </a:lvl3pPr>
      <a:lvl4pPr marL="1604962" indent="-346075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400" b="0" i="0" u="none">
          <a:solidFill>
            <a:schemeClr val="tx1"/>
          </a:solidFill>
          <a:effectLst/>
          <a:latin typeface="Calibri" pitchFamily="34" charset="0"/>
        </a:defRPr>
      </a:lvl4pPr>
      <a:lvl5pPr marL="1941512" indent="-336550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kumimoji="0" sz="2400" b="0" i="0" u="none">
          <a:solidFill>
            <a:schemeClr val="tx1"/>
          </a:solidFill>
          <a:effectLst/>
          <a:latin typeface="Calibri" pitchFamily="34" charset="0"/>
        </a:defRPr>
      </a:lvl5pPr>
    </p:bodyStyle>
    <p:otherStyle>
      <a:lvl1pPr marL="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alibri" pitchFamily="34" charset="0"/>
        </a:defRPr>
      </a:lvl1pPr>
      <a:lvl2pPr marL="45720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alibri" pitchFamily="34" charset="0"/>
        </a:defRPr>
      </a:lvl2pPr>
      <a:lvl3pPr marL="91440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alibri" pitchFamily="34" charset="0"/>
        </a:defRPr>
      </a:lvl3pPr>
      <a:lvl4pPr marL="137160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alibri" pitchFamily="34" charset="0"/>
        </a:defRPr>
      </a:lvl4pPr>
      <a:lvl5pPr marL="182880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alibri" pitchFamily="34" charset="0"/>
        </a:defRPr>
      </a:lvl5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pic>
        <p:nvPicPr>
          <p:cNvPr id="5122" name="Picture 2" descr="logo-zarca.gif"/>
          <p:cNvPicPr/>
          <p:nvPr/>
        </p:nvPicPr>
        <p:blipFill dpi="0">
          <a:blip r:embed="rId2"/>
          <a:stretch/>
        </p:blipFill>
        <p:spPr>
          <a:xfrm>
            <a:off x="7686675" y="6305550"/>
            <a:ext cx="1228725" cy="323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>
        <p:fade/>
      </p:transition>
    </mc:Fallback>
  </mc:AlternateContent>
  <p:txStyles>
    <p:titleStyle>
      <a:lvl1pPr marL="0" indent="0" algn="l" defTabSz="912812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4800" b="0" i="0" u="none">
          <a:solidFill>
            <a:schemeClr val="tx1"/>
          </a:solidFill>
          <a:effectLst/>
          <a:latin typeface="Calibri" pitchFamily="34" charset="0"/>
          <a:ea typeface="Arial"/>
        </a:defRPr>
      </a:lvl1pPr>
    </p:titleStyle>
    <p:bodyStyle>
      <a:lvl1pPr marL="396875" indent="-396875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3200" b="0" i="0" u="none">
          <a:solidFill>
            <a:schemeClr val="tx1"/>
          </a:solidFill>
          <a:effectLst/>
          <a:latin typeface="Calibri" pitchFamily="34" charset="0"/>
        </a:defRPr>
      </a:lvl1pPr>
      <a:lvl2pPr marL="914400" indent="-396875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800" b="0" i="0" u="none">
          <a:solidFill>
            <a:schemeClr val="tx1"/>
          </a:solidFill>
          <a:effectLst/>
          <a:latin typeface="Calibri" pitchFamily="34" charset="0"/>
        </a:defRPr>
      </a:lvl2pPr>
      <a:lvl3pPr marL="1258888" indent="-344488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2400" b="0" i="0" u="none">
          <a:solidFill>
            <a:schemeClr val="tx1"/>
          </a:solidFill>
          <a:effectLst/>
          <a:latin typeface="Calibri" pitchFamily="34" charset="0"/>
        </a:defRPr>
      </a:lvl3pPr>
      <a:lvl4pPr marL="1604962" indent="-346075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400" b="0" i="0" u="none">
          <a:solidFill>
            <a:schemeClr val="tx1"/>
          </a:solidFill>
          <a:effectLst/>
          <a:latin typeface="Calibri" pitchFamily="34" charset="0"/>
        </a:defRPr>
      </a:lvl4pPr>
      <a:lvl5pPr marL="1941512" indent="-336550" algn="l" defTabSz="912812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kumimoji="0" sz="2400" b="0" i="0" u="none">
          <a:solidFill>
            <a:schemeClr val="tx1"/>
          </a:solidFill>
          <a:effectLst/>
          <a:latin typeface="Calibri" pitchFamily="34" charset="0"/>
        </a:defRPr>
      </a:lvl5pPr>
    </p:bodyStyle>
    <p:otherStyle>
      <a:lvl1pPr marL="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alibri" pitchFamily="34" charset="0"/>
        </a:defRPr>
      </a:lvl1pPr>
      <a:lvl2pPr marL="45720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alibri" pitchFamily="34" charset="0"/>
        </a:defRPr>
      </a:lvl2pPr>
      <a:lvl3pPr marL="91440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alibri" pitchFamily="34" charset="0"/>
        </a:defRPr>
      </a:lvl3pPr>
      <a:lvl4pPr marL="137160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alibri" pitchFamily="34" charset="0"/>
        </a:defRPr>
      </a:lvl4pPr>
      <a:lvl5pPr marL="1828800" indent="0" algn="l" defTabSz="9144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>
          <a:solidFill>
            <a:schemeClr val="tx1"/>
          </a:solidFill>
          <a:effectLst/>
          <a:latin typeface="Calibri" pitchFamily="34" charset="0"/>
        </a:defRPr>
      </a:lvl5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 anchorCtr="0">
            <a:noAutofit/>
          </a:bodyPr>
          <a:lstStyle>
            <a:lvl1pPr marL="0" indent="0"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3300" b="0" i="0" u="none">
                <a:solidFill>
                  <a:schemeClr val="tx1"/>
                </a:solidFill>
                <a:effectLst/>
                <a:latin typeface="Calibri Light" pitchFamily="34" charset="0"/>
              </a:defRPr>
            </a:lvl1pPr>
          </a:lstStyle>
          <a:p>
            <a:pPr lvl="0"/>
            <a:r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no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defRPr kumimoji="0" sz="21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charset="0"/>
              <a:buChar char="•"/>
              <a:defRPr kumimoji="0" sz="18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charset="0"/>
              <a:buChar char="•"/>
              <a:defRPr kumimoji="0" sz="15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charset="0"/>
              <a:buChar char="•"/>
              <a:defRPr kumimoji="0" sz="13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charset="0"/>
              <a:buChar char="•"/>
              <a:defRPr kumimoji="0" sz="13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5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14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 anchorCtr="0">
            <a:noAutofit/>
          </a:bodyPr>
          <a:lstStyle>
            <a:lvl1pPr marL="0" indent="0" algn="l" defTabSz="6858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3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1pPr>
            <a:lvl2pPr marL="342900" indent="0" algn="l" defTabSz="6858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3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2pPr>
            <a:lvl3pPr marL="685800" indent="0" algn="l" defTabSz="6858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3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3pPr>
            <a:lvl4pPr marL="1028700" indent="0" algn="l" defTabSz="6858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3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4pPr>
            <a:lvl5pPr marL="1371600" indent="0" algn="l" defTabSz="6858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3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5pPr>
          </a:lstStyle>
          <a:p>
            <a:pPr marL="0" lvl="0" indent="0" eaLnBrk="1" hangingPunct="1"/>
            <a:r>
              <a:rPr sz="900">
                <a:solidFill>
                  <a:srgbClr val="898989"/>
                </a:solidFill>
                <a:effectLst/>
              </a:rPr>
              <a:t>*</a:t>
            </a:r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 anchorCtr="0">
            <a:noAutofit/>
          </a:bodyPr>
          <a:lstStyle>
            <a:lvl1pPr marL="0" indent="0" algn="l" defTabSz="6858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3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1pPr>
            <a:lvl2pPr marL="342900" indent="0" algn="l" defTabSz="6858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3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2pPr>
            <a:lvl3pPr marL="685800" indent="0" algn="l" defTabSz="6858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3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3pPr>
            <a:lvl4pPr marL="1028700" indent="0" algn="l" defTabSz="6858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3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4pPr>
            <a:lvl5pPr marL="1371600" indent="0" algn="l" defTabSz="6858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3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5pPr>
          </a:lstStyle>
          <a:p>
            <a:pPr marL="0" lvl="0" indent="0" algn="ctr" eaLnBrk="1" hangingPunct="1"/>
            <a:endParaRPr sz="900">
              <a:solidFill>
                <a:srgbClr val="898989"/>
              </a:solidFill>
              <a:effectLst/>
            </a:endParaRP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 anchorCtr="0">
            <a:noAutofit/>
          </a:bodyPr>
          <a:lstStyle>
            <a:lvl1pPr marL="0" indent="0" algn="l" defTabSz="6858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3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1pPr>
            <a:lvl2pPr marL="342900" indent="0" algn="l" defTabSz="6858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3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2pPr>
            <a:lvl3pPr marL="685800" indent="0" algn="l" defTabSz="6858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3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3pPr>
            <a:lvl4pPr marL="1028700" indent="0" algn="l" defTabSz="6858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3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4pPr>
            <a:lvl5pPr marL="1371600" indent="0" algn="l" defTabSz="6858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300" b="0" i="0" u="none">
                <a:solidFill>
                  <a:schemeClr val="tx1"/>
                </a:solidFill>
                <a:effectLst/>
                <a:latin typeface="Calibri" pitchFamily="34" charset="0"/>
              </a:defRPr>
            </a:lvl5pPr>
          </a:lstStyle>
          <a:p>
            <a:pPr marL="0" lvl="0" indent="0" algn="r" eaLnBrk="1" hangingPunct="1"/>
            <a:fld id="{E6D303A0-F41F-4C9F-82A7-74EEC747D677}" type="slidenum">
              <a:rPr sz="900">
                <a:solidFill>
                  <a:srgbClr val="898989"/>
                </a:solidFill>
                <a:effectLst/>
              </a:rPr>
              <a:t>‹#›</a:t>
            </a:fld>
            <a:endParaRPr sz="900">
              <a:solidFill>
                <a:srgbClr val="898989"/>
              </a:solidFill>
              <a:effectLst/>
            </a:endParaRPr>
          </a:p>
        </p:txBody>
      </p:sp>
      <p:pic>
        <p:nvPicPr>
          <p:cNvPr id="6151" name="Picture 3"/>
          <p:cNvPicPr/>
          <p:nvPr/>
        </p:nvPicPr>
        <p:blipFill dpi="0">
          <a:blip r:embed="rId3"/>
          <a:stretch/>
        </p:blipFill>
        <p:spPr>
          <a:xfrm>
            <a:off x="7013575" y="6245225"/>
            <a:ext cx="1905000" cy="5429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>
        <p:fade/>
      </p:transition>
    </mc:Fallback>
  </mc:AlternateContent>
  <p:txStyles>
    <p:titleStyle>
      <a:lvl1pPr marL="0" indent="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300" b="0" i="0" u="none">
          <a:solidFill>
            <a:schemeClr val="tx1"/>
          </a:solidFill>
          <a:effectLst/>
          <a:latin typeface="Calibri Light" pitchFamily="34" charset="0"/>
        </a:defRPr>
      </a:lvl1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ClrTx/>
        <a:buSzTx/>
        <a:buFont typeface="Arial" charset="0"/>
        <a:buChar char="•"/>
        <a:defRPr kumimoji="0" sz="2100" b="0" i="0" u="none">
          <a:solidFill>
            <a:schemeClr val="tx1"/>
          </a:solidFill>
          <a:effectLst/>
          <a:latin typeface="Calibri" pitchFamily="34" charset="0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Tx/>
        <a:buSzTx/>
        <a:buFont typeface="Arial" charset="0"/>
        <a:buChar char="•"/>
        <a:defRPr kumimoji="0" sz="1800" b="0" i="0" u="none">
          <a:solidFill>
            <a:schemeClr val="tx1"/>
          </a:solidFill>
          <a:effectLst/>
          <a:latin typeface="Calibri" pitchFamily="34" charset="0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Tx/>
        <a:buSzTx/>
        <a:buFont typeface="Arial" charset="0"/>
        <a:buChar char="•"/>
        <a:defRPr kumimoji="0" sz="1500" b="0" i="0" u="none">
          <a:solidFill>
            <a:schemeClr val="tx1"/>
          </a:solidFill>
          <a:effectLst/>
          <a:latin typeface="Calibri" pitchFamily="34" charset="0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Tx/>
        <a:buSzTx/>
        <a:buFont typeface="Arial" charset="0"/>
        <a:buChar char="•"/>
        <a:defRPr kumimoji="0" sz="1300" b="0" i="0" u="none">
          <a:solidFill>
            <a:schemeClr val="tx1"/>
          </a:solidFill>
          <a:effectLst/>
          <a:latin typeface="Calibri" pitchFamily="34" charset="0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Tx/>
        <a:buSzTx/>
        <a:buFont typeface="Arial" charset="0"/>
        <a:buChar char="•"/>
        <a:defRPr kumimoji="0" sz="1300" b="0" i="0" u="none">
          <a:solidFill>
            <a:schemeClr val="tx1"/>
          </a:solidFill>
          <a:effectLst/>
          <a:latin typeface="Calibri" pitchFamily="34" charset="0"/>
        </a:defRPr>
      </a:lvl5pPr>
    </p:bodyStyle>
    <p:otherStyle>
      <a:lvl1pPr marL="0" indent="0" algn="l" defTabSz="6858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300" b="0" i="0" u="none">
          <a:solidFill>
            <a:schemeClr val="tx1"/>
          </a:solidFill>
          <a:effectLst/>
          <a:latin typeface="Calibri" pitchFamily="34" charset="0"/>
        </a:defRPr>
      </a:lvl1pPr>
      <a:lvl2pPr marL="342900" indent="0" algn="l" defTabSz="6858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300" b="0" i="0" u="none">
          <a:solidFill>
            <a:schemeClr val="tx1"/>
          </a:solidFill>
          <a:effectLst/>
          <a:latin typeface="Calibri" pitchFamily="34" charset="0"/>
        </a:defRPr>
      </a:lvl2pPr>
      <a:lvl3pPr marL="685800" indent="0" algn="l" defTabSz="6858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300" b="0" i="0" u="none">
          <a:solidFill>
            <a:schemeClr val="tx1"/>
          </a:solidFill>
          <a:effectLst/>
          <a:latin typeface="Calibri" pitchFamily="34" charset="0"/>
        </a:defRPr>
      </a:lvl3pPr>
      <a:lvl4pPr marL="1028700" indent="0" algn="l" defTabSz="6858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300" b="0" i="0" u="none">
          <a:solidFill>
            <a:schemeClr val="tx1"/>
          </a:solidFill>
          <a:effectLst/>
          <a:latin typeface="Calibri" pitchFamily="34" charset="0"/>
        </a:defRPr>
      </a:lvl4pPr>
      <a:lvl5pPr marL="1371600" indent="0" algn="l" defTabSz="685800" rtl="0" eaLnBrk="1" fontAlgn="base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300" b="0" i="0" u="none">
          <a:solidFill>
            <a:schemeClr val="tx1"/>
          </a:solidFill>
          <a:effectLst/>
          <a:latin typeface="Calibri" pitchFamily="34" charset="0"/>
        </a:defRPr>
      </a:lvl5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8194" name="Rectangle 2"/>
          <p:cNvSpPr/>
          <p:nvPr/>
        </p:nvSpPr>
        <p:spPr>
          <a:xfrm>
            <a:off x="369888" y="2514600"/>
            <a:ext cx="8393112" cy="584200"/>
          </a:xfrm>
          <a:prstGeom prst="rect">
            <a:avLst/>
          </a:prstGeom>
          <a:noFill/>
          <a:ln w="9525">
            <a:solidFill>
              <a:srgbClr val="FFFFFF">
                <a:alpha val="0"/>
              </a:srgbClr>
            </a:solidFill>
            <a:miter lim="800000"/>
          </a:ln>
          <a:effectLst/>
        </p:spPr>
        <p:txBody>
          <a:bodyPr anchor="ctr" anchorCtr="0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>
              <a:buClr>
                <a:srgbClr val="000000"/>
              </a:buClr>
            </a:pPr>
            <a:endParaRPr sz="3200">
              <a:effectLst/>
              <a:sym typeface="Arial" charset="0"/>
            </a:endParaRPr>
          </a:p>
        </p:txBody>
      </p:sp>
      <p:sp>
        <p:nvSpPr>
          <p:cNvPr id="8195" name="New shape"/>
          <p:cNvSpPr/>
          <p:nvPr/>
        </p:nvSpPr>
        <p:spPr>
          <a:xfrm>
            <a:off x="249618" y="3027406"/>
            <a:ext cx="8771763" cy="549189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sz="3000" dirty="0">
                <a:solidFill>
                  <a:srgbClr val="000000"/>
                </a:solidFill>
                <a:effectLst/>
              </a:rPr>
              <a:t>ESSER II</a:t>
            </a:r>
            <a:r>
              <a:rPr lang="en-US" sz="3000" dirty="0">
                <a:solidFill>
                  <a:srgbClr val="000000"/>
                </a:solidFill>
                <a:effectLst/>
              </a:rPr>
              <a:t>I</a:t>
            </a:r>
            <a:r>
              <a:rPr sz="3000" dirty="0">
                <a:solidFill>
                  <a:srgbClr val="000000"/>
                </a:solidFill>
                <a:effectLst/>
              </a:rPr>
              <a:t> Survey </a:t>
            </a:r>
            <a:r>
              <a:rPr lang="en-US" sz="3000" dirty="0">
                <a:solidFill>
                  <a:srgbClr val="000000"/>
                </a:solidFill>
              </a:rPr>
              <a:t>Results</a:t>
            </a:r>
            <a:endParaRPr sz="3000" dirty="0">
              <a:solidFill>
                <a:srgbClr val="000000"/>
              </a:solidFill>
              <a:effectLst/>
            </a:endParaRPr>
          </a:p>
        </p:txBody>
      </p:sp>
      <p:sp>
        <p:nvSpPr>
          <p:cNvPr id="8196" name="New shape"/>
          <p:cNvSpPr/>
          <p:nvPr/>
        </p:nvSpPr>
        <p:spPr>
          <a:xfrm>
            <a:off x="127000" y="6032500"/>
            <a:ext cx="8890000" cy="381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sz="1500">
                <a:solidFill>
                  <a:srgbClr val="000000"/>
                </a:solidFill>
                <a:effectLst/>
              </a:rPr>
              <a:t>K12 Insight Export</a:t>
            </a:r>
          </a:p>
        </p:txBody>
      </p:sp>
      <p:sp>
        <p:nvSpPr>
          <p:cNvPr id="8197" name="New shape"/>
          <p:cNvSpPr/>
          <p:nvPr/>
        </p:nvSpPr>
        <p:spPr>
          <a:xfrm>
            <a:off x="127000" y="6337300"/>
            <a:ext cx="8890000" cy="381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sz="1500">
                <a:solidFill>
                  <a:srgbClr val="000000"/>
                </a:solidFill>
                <a:effectLst/>
              </a:rPr>
              <a:t>Copyright (c) 2002-2021 K12 Insight, LLC.  All rights reserved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New shape"/>
          <p:cNvSpPr/>
          <p:nvPr/>
        </p:nvSpPr>
        <p:spPr>
          <a:xfrm>
            <a:off x="376809" y="244647"/>
            <a:ext cx="8390382" cy="64072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9. </a:t>
            </a:r>
            <a:r>
              <a:rPr dirty="0">
                <a:solidFill>
                  <a:srgbClr val="000000"/>
                </a:solidFill>
                <a:effectLst/>
              </a:rPr>
              <a:t>Provide activities to ensure the unique needs of students with disabilities are met;</a:t>
            </a:r>
          </a:p>
        </p:txBody>
      </p:sp>
      <p:pic>
        <p:nvPicPr>
          <p:cNvPr id="3" name="New picture"/>
          <p:cNvPicPr/>
          <p:nvPr/>
        </p:nvPicPr>
        <p:blipFill dpi="0">
          <a:blip r:embed="rId2"/>
          <a:stretch/>
        </p:blipFill>
        <p:spPr>
          <a:xfrm>
            <a:off x="635000" y="1270000"/>
            <a:ext cx="7747000" cy="4572000"/>
          </a:xfrm>
          <a:prstGeom prst="rect">
            <a:avLst/>
          </a:prstGeom>
          <a:effectLst/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New shape"/>
          <p:cNvSpPr/>
          <p:nvPr/>
        </p:nvSpPr>
        <p:spPr>
          <a:xfrm>
            <a:off x="376809" y="189543"/>
            <a:ext cx="8390382" cy="915314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10. </a:t>
            </a:r>
            <a:r>
              <a:rPr dirty="0">
                <a:solidFill>
                  <a:srgbClr val="000000"/>
                </a:solidFill>
                <a:effectLst/>
              </a:rPr>
              <a:t>Provide activities to ensure the unique needs of students experiencing homelessness and youth in foster care are met, including outreach and service delivery;</a:t>
            </a:r>
          </a:p>
        </p:txBody>
      </p:sp>
      <p:pic>
        <p:nvPicPr>
          <p:cNvPr id="3" name="New picture"/>
          <p:cNvPicPr/>
          <p:nvPr/>
        </p:nvPicPr>
        <p:blipFill dpi="0">
          <a:blip r:embed="rId2"/>
          <a:stretch/>
        </p:blipFill>
        <p:spPr>
          <a:xfrm>
            <a:off x="635000" y="1270000"/>
            <a:ext cx="7747000" cy="4572000"/>
          </a:xfrm>
          <a:prstGeom prst="rect">
            <a:avLst/>
          </a:prstGeom>
          <a:effectLst/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New shape"/>
          <p:cNvSpPr/>
          <p:nvPr/>
        </p:nvSpPr>
        <p:spPr>
          <a:xfrm>
            <a:off x="376809" y="361396"/>
            <a:ext cx="8390382" cy="366126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11. </a:t>
            </a:r>
            <a:r>
              <a:rPr dirty="0">
                <a:solidFill>
                  <a:srgbClr val="000000"/>
                </a:solidFill>
                <a:effectLst/>
              </a:rPr>
              <a:t>Administer and use high quality diagnostic assessments and tools;</a:t>
            </a:r>
          </a:p>
        </p:txBody>
      </p:sp>
      <p:pic>
        <p:nvPicPr>
          <p:cNvPr id="3" name="New picture"/>
          <p:cNvPicPr/>
          <p:nvPr/>
        </p:nvPicPr>
        <p:blipFill dpi="0">
          <a:blip r:embed="rId2"/>
          <a:stretch/>
        </p:blipFill>
        <p:spPr>
          <a:xfrm>
            <a:off x="635000" y="1270000"/>
            <a:ext cx="7747000" cy="4572000"/>
          </a:xfrm>
          <a:prstGeom prst="rect">
            <a:avLst/>
          </a:prstGeom>
          <a:effectLst/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New shape"/>
          <p:cNvSpPr/>
          <p:nvPr/>
        </p:nvSpPr>
        <p:spPr>
          <a:xfrm>
            <a:off x="376809" y="310025"/>
            <a:ext cx="8390382" cy="366126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12. </a:t>
            </a:r>
            <a:r>
              <a:rPr dirty="0">
                <a:solidFill>
                  <a:srgbClr val="000000"/>
                </a:solidFill>
                <a:effectLst/>
              </a:rPr>
              <a:t>Provide training and professional development for teachers and other staff;</a:t>
            </a:r>
          </a:p>
        </p:txBody>
      </p:sp>
      <p:pic>
        <p:nvPicPr>
          <p:cNvPr id="3" name="New picture"/>
          <p:cNvPicPr/>
          <p:nvPr/>
        </p:nvPicPr>
        <p:blipFill dpi="0">
          <a:blip r:embed="rId2"/>
          <a:stretch/>
        </p:blipFill>
        <p:spPr>
          <a:xfrm>
            <a:off x="635000" y="1270000"/>
            <a:ext cx="7747000" cy="4572000"/>
          </a:xfrm>
          <a:prstGeom prst="rect">
            <a:avLst/>
          </a:prstGeom>
          <a:effectLst/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New shape"/>
          <p:cNvSpPr/>
          <p:nvPr/>
        </p:nvSpPr>
        <p:spPr>
          <a:xfrm>
            <a:off x="376809" y="224099"/>
            <a:ext cx="8390382" cy="64072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13. </a:t>
            </a:r>
            <a:r>
              <a:rPr dirty="0">
                <a:solidFill>
                  <a:srgbClr val="000000"/>
                </a:solidFill>
                <a:effectLst/>
              </a:rPr>
              <a:t>Provide social and emotional counseling and wellness supports to students and staff;</a:t>
            </a:r>
          </a:p>
        </p:txBody>
      </p:sp>
      <p:pic>
        <p:nvPicPr>
          <p:cNvPr id="3" name="New picture"/>
          <p:cNvPicPr/>
          <p:nvPr/>
        </p:nvPicPr>
        <p:blipFill dpi="0">
          <a:blip r:embed="rId2"/>
          <a:stretch/>
        </p:blipFill>
        <p:spPr>
          <a:xfrm>
            <a:off x="635000" y="1270000"/>
            <a:ext cx="7747000" cy="4572000"/>
          </a:xfrm>
          <a:prstGeom prst="rect">
            <a:avLst/>
          </a:prstGeom>
          <a:effectLst/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New shape"/>
          <p:cNvSpPr/>
          <p:nvPr/>
        </p:nvSpPr>
        <p:spPr>
          <a:xfrm>
            <a:off x="376809" y="234374"/>
            <a:ext cx="8390382" cy="64072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14. </a:t>
            </a:r>
            <a:r>
              <a:rPr dirty="0">
                <a:solidFill>
                  <a:srgbClr val="000000"/>
                </a:solidFill>
                <a:effectLst/>
              </a:rPr>
              <a:t>Provide information and assistance to parents and families to help them effectively support students;</a:t>
            </a:r>
          </a:p>
        </p:txBody>
      </p:sp>
      <p:pic>
        <p:nvPicPr>
          <p:cNvPr id="3" name="New picture"/>
          <p:cNvPicPr/>
          <p:nvPr/>
        </p:nvPicPr>
        <p:blipFill dpi="0">
          <a:blip r:embed="rId2"/>
          <a:stretch/>
        </p:blipFill>
        <p:spPr>
          <a:xfrm>
            <a:off x="635000" y="1270000"/>
            <a:ext cx="7747000" cy="4572000"/>
          </a:xfrm>
          <a:prstGeom prst="rect">
            <a:avLst/>
          </a:prstGeom>
          <a:effectLst/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New shape"/>
          <p:cNvSpPr/>
          <p:nvPr/>
        </p:nvSpPr>
        <p:spPr>
          <a:xfrm>
            <a:off x="376809" y="224099"/>
            <a:ext cx="8390382" cy="64072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15. </a:t>
            </a:r>
            <a:r>
              <a:rPr dirty="0">
                <a:solidFill>
                  <a:srgbClr val="000000"/>
                </a:solidFill>
                <a:effectLst/>
              </a:rPr>
              <a:t>Purchase cleaning supplies to sanitize facilities, personal protective equipment and provide staff training on safety procedures.</a:t>
            </a:r>
          </a:p>
        </p:txBody>
      </p:sp>
      <p:pic>
        <p:nvPicPr>
          <p:cNvPr id="3" name="New picture"/>
          <p:cNvPicPr/>
          <p:nvPr/>
        </p:nvPicPr>
        <p:blipFill dpi="0">
          <a:blip r:embed="rId2"/>
          <a:stretch/>
        </p:blipFill>
        <p:spPr>
          <a:xfrm>
            <a:off x="635000" y="1270000"/>
            <a:ext cx="7747000" cy="4572000"/>
          </a:xfrm>
          <a:prstGeom prst="rect">
            <a:avLst/>
          </a:prstGeom>
          <a:effectLst/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New shape"/>
          <p:cNvSpPr/>
          <p:nvPr/>
        </p:nvSpPr>
        <p:spPr>
          <a:xfrm>
            <a:off x="376809" y="412767"/>
            <a:ext cx="8390382" cy="366126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1. </a:t>
            </a:r>
            <a:r>
              <a:rPr dirty="0">
                <a:solidFill>
                  <a:srgbClr val="000000"/>
                </a:solidFill>
                <a:effectLst/>
              </a:rPr>
              <a:t>Please select your stakeholder category (select all that apply).</a:t>
            </a:r>
          </a:p>
        </p:txBody>
      </p:sp>
      <p:pic>
        <p:nvPicPr>
          <p:cNvPr id="3" name="New picture"/>
          <p:cNvPicPr/>
          <p:nvPr/>
        </p:nvPicPr>
        <p:blipFill dpi="0">
          <a:blip r:embed="rId2"/>
          <a:stretch/>
        </p:blipFill>
        <p:spPr>
          <a:xfrm>
            <a:off x="635000" y="1270000"/>
            <a:ext cx="7747000" cy="4572000"/>
          </a:xfrm>
          <a:prstGeom prst="rect">
            <a:avLst/>
          </a:prstGeom>
          <a:effectLst/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New shape"/>
          <p:cNvSpPr/>
          <p:nvPr/>
        </p:nvSpPr>
        <p:spPr>
          <a:xfrm>
            <a:off x="376809" y="296018"/>
            <a:ext cx="8390382" cy="64072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2. </a:t>
            </a:r>
            <a:r>
              <a:rPr dirty="0">
                <a:solidFill>
                  <a:srgbClr val="000000"/>
                </a:solidFill>
                <a:effectLst/>
              </a:rPr>
              <a:t>Provide tutoring, afterschool programs, summer learning programs, or additional school days to help students close learning gaps;</a:t>
            </a:r>
          </a:p>
        </p:txBody>
      </p:sp>
      <p:pic>
        <p:nvPicPr>
          <p:cNvPr id="3" name="New picture"/>
          <p:cNvPicPr/>
          <p:nvPr/>
        </p:nvPicPr>
        <p:blipFill dpi="0">
          <a:blip r:embed="rId2"/>
          <a:stretch/>
        </p:blipFill>
        <p:spPr>
          <a:xfrm>
            <a:off x="635000" y="1270000"/>
            <a:ext cx="7747000" cy="4572000"/>
          </a:xfrm>
          <a:prstGeom prst="rect">
            <a:avLst/>
          </a:prstGeom>
          <a:effectLst/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New shape"/>
          <p:cNvSpPr/>
          <p:nvPr/>
        </p:nvSpPr>
        <p:spPr>
          <a:xfrm>
            <a:off x="376809" y="371671"/>
            <a:ext cx="8390382" cy="366126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3. </a:t>
            </a:r>
            <a:r>
              <a:rPr dirty="0">
                <a:solidFill>
                  <a:srgbClr val="000000"/>
                </a:solidFill>
                <a:effectLst/>
              </a:rPr>
              <a:t>Provide instructional materials, resources, programs and/or activities;</a:t>
            </a:r>
          </a:p>
        </p:txBody>
      </p:sp>
      <p:pic>
        <p:nvPicPr>
          <p:cNvPr id="3" name="New picture"/>
          <p:cNvPicPr/>
          <p:nvPr/>
        </p:nvPicPr>
        <p:blipFill dpi="0">
          <a:blip r:embed="rId2"/>
          <a:stretch/>
        </p:blipFill>
        <p:spPr>
          <a:xfrm>
            <a:off x="635000" y="1270000"/>
            <a:ext cx="7747000" cy="4572000"/>
          </a:xfrm>
          <a:prstGeom prst="rect">
            <a:avLst/>
          </a:prstGeom>
          <a:effectLst/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New shape"/>
          <p:cNvSpPr/>
          <p:nvPr/>
        </p:nvSpPr>
        <p:spPr>
          <a:xfrm>
            <a:off x="376809" y="381944"/>
            <a:ext cx="8390382" cy="366126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4. </a:t>
            </a:r>
            <a:r>
              <a:rPr dirty="0">
                <a:solidFill>
                  <a:srgbClr val="000000"/>
                </a:solidFill>
                <a:effectLst/>
              </a:rPr>
              <a:t>Improve student learning in virtual education and learning;</a:t>
            </a:r>
          </a:p>
        </p:txBody>
      </p:sp>
      <p:pic>
        <p:nvPicPr>
          <p:cNvPr id="3" name="New picture"/>
          <p:cNvPicPr/>
          <p:nvPr/>
        </p:nvPicPr>
        <p:blipFill dpi="0">
          <a:blip r:embed="rId2"/>
          <a:stretch/>
        </p:blipFill>
        <p:spPr>
          <a:xfrm>
            <a:off x="635000" y="1270000"/>
            <a:ext cx="7747000" cy="4572000"/>
          </a:xfrm>
          <a:prstGeom prst="rect">
            <a:avLst/>
          </a:prstGeom>
          <a:effectLst/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New shape"/>
          <p:cNvSpPr/>
          <p:nvPr/>
        </p:nvSpPr>
        <p:spPr>
          <a:xfrm>
            <a:off x="376809" y="220366"/>
            <a:ext cx="8390382" cy="915314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5. </a:t>
            </a:r>
            <a:r>
              <a:rPr dirty="0">
                <a:solidFill>
                  <a:srgbClr val="000000"/>
                </a:solidFill>
                <a:effectLst/>
              </a:rPr>
              <a:t>Provide technology (hardware, software, and connectivity) for online learning to all students, including assistive or adaptive technology for students with disabilities;</a:t>
            </a:r>
          </a:p>
        </p:txBody>
      </p:sp>
      <p:pic>
        <p:nvPicPr>
          <p:cNvPr id="3" name="New picture"/>
          <p:cNvPicPr/>
          <p:nvPr/>
        </p:nvPicPr>
        <p:blipFill dpi="0">
          <a:blip r:embed="rId2"/>
          <a:stretch/>
        </p:blipFill>
        <p:spPr>
          <a:xfrm>
            <a:off x="635000" y="1270000"/>
            <a:ext cx="7747000" cy="4572000"/>
          </a:xfrm>
          <a:prstGeom prst="rect">
            <a:avLst/>
          </a:prstGeom>
          <a:effectLst/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New shape"/>
          <p:cNvSpPr/>
          <p:nvPr/>
        </p:nvSpPr>
        <p:spPr>
          <a:xfrm>
            <a:off x="376809" y="206084"/>
            <a:ext cx="8390382" cy="92333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6. </a:t>
            </a:r>
            <a:r>
              <a:rPr dirty="0">
                <a:solidFill>
                  <a:srgbClr val="000000"/>
                </a:solidFill>
                <a:effectLst/>
              </a:rPr>
              <a:t>Provide activities to ensure the unique needs of children with disabilities are met and to prepare them for further education, employment and independent living;</a:t>
            </a:r>
          </a:p>
        </p:txBody>
      </p:sp>
      <p:pic>
        <p:nvPicPr>
          <p:cNvPr id="3" name="New picture"/>
          <p:cNvPicPr/>
          <p:nvPr/>
        </p:nvPicPr>
        <p:blipFill dpi="0">
          <a:blip r:embed="rId2"/>
          <a:stretch/>
        </p:blipFill>
        <p:spPr>
          <a:xfrm>
            <a:off x="635000" y="1270000"/>
            <a:ext cx="7747000" cy="4572000"/>
          </a:xfrm>
          <a:prstGeom prst="rect">
            <a:avLst/>
          </a:prstGeom>
          <a:effectLst/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New shape"/>
          <p:cNvSpPr/>
          <p:nvPr/>
        </p:nvSpPr>
        <p:spPr>
          <a:xfrm>
            <a:off x="376809" y="441987"/>
            <a:ext cx="8390382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7. </a:t>
            </a:r>
            <a:r>
              <a:rPr dirty="0">
                <a:solidFill>
                  <a:srgbClr val="000000"/>
                </a:solidFill>
                <a:effectLst/>
              </a:rPr>
              <a:t>Provide activities to improve Career and Technical Education (CTE) programs;</a:t>
            </a:r>
          </a:p>
        </p:txBody>
      </p:sp>
      <p:pic>
        <p:nvPicPr>
          <p:cNvPr id="3" name="New picture"/>
          <p:cNvPicPr/>
          <p:nvPr/>
        </p:nvPicPr>
        <p:blipFill dpi="0">
          <a:blip r:embed="rId2"/>
          <a:stretch/>
        </p:blipFill>
        <p:spPr>
          <a:xfrm>
            <a:off x="635000" y="1270000"/>
            <a:ext cx="7747000" cy="4572000"/>
          </a:xfrm>
          <a:prstGeom prst="rect">
            <a:avLst/>
          </a:prstGeom>
          <a:effectLst/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New shape"/>
          <p:cNvSpPr/>
          <p:nvPr/>
        </p:nvSpPr>
        <p:spPr>
          <a:xfrm>
            <a:off x="376809" y="244648"/>
            <a:ext cx="8390382" cy="64072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8. </a:t>
            </a:r>
            <a:r>
              <a:rPr dirty="0">
                <a:solidFill>
                  <a:srgbClr val="000000"/>
                </a:solidFill>
                <a:effectLst/>
              </a:rPr>
              <a:t>Provide activities to ensure the unique needs of English Language Learners are met;</a:t>
            </a:r>
          </a:p>
        </p:txBody>
      </p:sp>
      <p:pic>
        <p:nvPicPr>
          <p:cNvPr id="3" name="New picture"/>
          <p:cNvPicPr/>
          <p:nvPr/>
        </p:nvPicPr>
        <p:blipFill dpi="0">
          <a:blip r:embed="rId2"/>
          <a:stretch/>
        </p:blipFill>
        <p:spPr>
          <a:xfrm>
            <a:off x="635000" y="1270000"/>
            <a:ext cx="7747000" cy="4572000"/>
          </a:xfrm>
          <a:prstGeom prst="rect">
            <a:avLst/>
          </a:prstGeom>
          <a:effectLst/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15.01.30"/>
  <p:tag name="AS_TITLE" val="Aspose.Slides for .NET 3.5"/>
  <p:tag name="AS_VERSION" val="15.1.0.0"/>
</p:tagLst>
</file>

<file path=ppt/theme/theme1.xml><?xml version="1.0" encoding="utf-8"?>
<a:theme xmlns:a="http://schemas.openxmlformats.org/drawingml/2006/main" name="Sample presentation slides">
  <a:themeElements>
    <a:clrScheme name="">
      <a:dk1>
        <a:srgbClr val="FFFFFF"/>
      </a:dk1>
      <a:lt1>
        <a:srgbClr val="000000"/>
      </a:lt1>
      <a:dk2>
        <a:srgbClr val="FEF194"/>
      </a:dk2>
      <a:lt2>
        <a:srgbClr val="1D4775"/>
      </a:lt2>
      <a:accent1>
        <a:srgbClr val="FFC000"/>
      </a:accent1>
      <a:accent2>
        <a:srgbClr val="3497AE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4775"/>
      </a:hlink>
      <a:folHlink>
        <a:srgbClr val="1D4775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prstClr val="black">
                <a:alpha val="38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1D4775"/>
        </a:dk2>
        <a:lt2>
          <a:srgbClr val="FEF194"/>
        </a:lt2>
        <a:accent1>
          <a:srgbClr val="FFC000"/>
        </a:accent1>
        <a:accent2>
          <a:srgbClr val="3497AE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1D4775"/>
        </a:hlink>
        <a:folHlink>
          <a:srgbClr val="1D4775"/>
        </a:folHlink>
      </a:clrScheme>
    </a:extraClrScheme>
  </a:extraClrSchemeLst>
</a:theme>
</file>

<file path=ppt/theme/theme2.xml><?xml version="1.0" encoding="utf-8"?>
<a:theme xmlns:a="http://schemas.openxmlformats.org/drawingml/2006/main" name="White with Courier font for code slides">
  <a:themeElements>
    <a:clrScheme name="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3EB4F"/>
      </a:hlink>
      <a:folHlink>
        <a:srgbClr val="7DDDFF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prstClr val="black">
                <a:alpha val="38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50595"/>
        </a:dk2>
        <a:lt2>
          <a:srgbClr val="FFFFFF"/>
        </a:lt2>
        <a:accent1>
          <a:srgbClr val="FFC000"/>
        </a:accent1>
        <a:accent2>
          <a:srgbClr val="3497AE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F3EB4F"/>
        </a:hlink>
        <a:folHlink>
          <a:srgbClr val="7DDDFF"/>
        </a:folHlink>
      </a:clrScheme>
    </a:extraClrScheme>
  </a:extraClrSchemeLst>
</a:theme>
</file>

<file path=ppt/theme/theme3.xml><?xml version="1.0" encoding="utf-8"?>
<a:theme xmlns:a="http://schemas.openxmlformats.org/drawingml/2006/main" name="1_Sample presentation slides">
  <a:themeElements>
    <a:clrScheme name="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C000"/>
      </a:accent1>
      <a:accent2>
        <a:srgbClr val="3497AE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4775"/>
      </a:hlink>
      <a:folHlink>
        <a:srgbClr val="1D4775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prstClr val="black">
                <a:alpha val="38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1D4775"/>
        </a:dk2>
        <a:lt2>
          <a:srgbClr val="FEF194"/>
        </a:lt2>
        <a:accent1>
          <a:srgbClr val="FFC000"/>
        </a:accent1>
        <a:accent2>
          <a:srgbClr val="3497AE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1D4775"/>
        </a:hlink>
        <a:folHlink>
          <a:srgbClr val="1D4775"/>
        </a:folHlink>
      </a:clrScheme>
    </a:extraClrScheme>
  </a:extraClrSchemeLst>
</a:theme>
</file>

<file path=ppt/theme/theme4.xml><?xml version="1.0" encoding="utf-8"?>
<a:theme xmlns:a="http://schemas.openxmlformats.org/drawingml/2006/main" name="2_Sample presentation slides">
  <a:themeElements>
    <a:clrScheme name="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C000"/>
      </a:accent1>
      <a:accent2>
        <a:srgbClr val="3497AE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4775"/>
      </a:hlink>
      <a:folHlink>
        <a:srgbClr val="1D4775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prstClr val="black">
                <a:alpha val="38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1D4775"/>
        </a:dk2>
        <a:lt2>
          <a:srgbClr val="FEF194"/>
        </a:lt2>
        <a:accent1>
          <a:srgbClr val="FFC000"/>
        </a:accent1>
        <a:accent2>
          <a:srgbClr val="3497AE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1D4775"/>
        </a:hlink>
        <a:folHlink>
          <a:srgbClr val="1D4775"/>
        </a:folHlink>
      </a:clrScheme>
    </a:extraClrScheme>
  </a:extraClrSchemeLst>
</a:theme>
</file>

<file path=ppt/theme/theme5.xml><?xml version="1.0" encoding="utf-8"?>
<a:theme xmlns:a="http://schemas.openxmlformats.org/drawingml/2006/main" name="3_Sample presentation slides">
  <a:themeElements>
    <a:clrScheme name="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C000"/>
      </a:accent1>
      <a:accent2>
        <a:srgbClr val="3497AE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4775"/>
      </a:hlink>
      <a:folHlink>
        <a:srgbClr val="1D4775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prstClr val="black">
                <a:alpha val="38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1D4775"/>
        </a:dk2>
        <a:lt2>
          <a:srgbClr val="FEF194"/>
        </a:lt2>
        <a:accent1>
          <a:srgbClr val="FFC000"/>
        </a:accent1>
        <a:accent2>
          <a:srgbClr val="3497AE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1D4775"/>
        </a:hlink>
        <a:folHlink>
          <a:srgbClr val="1D4775"/>
        </a:folHlink>
      </a:clrScheme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prstClr val="black">
                <a:alpha val="38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563C1"/>
        </a:hlink>
        <a:folHlink>
          <a:srgbClr val="954F72"/>
        </a:folHlink>
      </a:clrScheme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</Template>
  <TotalTime>374</TotalTime>
  <Words>291</Words>
  <Application>Microsoft Office PowerPoint</Application>
  <PresentationFormat>On-screen Show (4:3)</PresentationFormat>
  <Paragraphs>19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Sample presentation slides</vt:lpstr>
      <vt:lpstr>White with Courier font for code slides</vt:lpstr>
      <vt:lpstr>1_Sample presentation slides</vt:lpstr>
      <vt:lpstr>2_Sample presentation slides</vt:lpstr>
      <vt:lpstr>3_Sample presentation slides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vaibhavi</dc:creator>
  <cp:lastModifiedBy>Marva F. O'Neal</cp:lastModifiedBy>
  <cp:revision>81</cp:revision>
  <cp:lastPrinted>2021-08-01T16:09:49Z</cp:lastPrinted>
  <dcterms:created xsi:type="dcterms:W3CDTF">2009-03-07T06:47:13Z</dcterms:created>
  <dcterms:modified xsi:type="dcterms:W3CDTF">2021-09-30T13:25:01Z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TC102867881033</vt:lpwstr>
  </property>
</Properties>
</file>